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33" d="100"/>
          <a:sy n="33" d="100"/>
        </p:scale>
        <p:origin x="-2436" y="-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2020/5/25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jpe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18" Type="http://schemas.openxmlformats.org/officeDocument/2006/relationships/image" Target="../media/image21.png"/><Relationship Id="rId3" Type="http://schemas.openxmlformats.org/officeDocument/2006/relationships/image" Target="../media/image46.png"/><Relationship Id="rId21" Type="http://schemas.openxmlformats.org/officeDocument/2006/relationships/image" Target="../media/image24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image" Target="../media/image45.png"/><Relationship Id="rId16" Type="http://schemas.openxmlformats.org/officeDocument/2006/relationships/image" Target="../media/image5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19" Type="http://schemas.openxmlformats.org/officeDocument/2006/relationships/image" Target="../media/image22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jpe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6.png"/><Relationship Id="rId2" Type="http://schemas.openxmlformats.org/officeDocument/2006/relationships/image" Target="../media/image61.png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jpeg"/><Relationship Id="rId4" Type="http://schemas.openxmlformats.org/officeDocument/2006/relationships/image" Target="../media/image63.png"/><Relationship Id="rId9" Type="http://schemas.openxmlformats.org/officeDocument/2006/relationships/image" Target="../media/image68.jpeg"/><Relationship Id="rId14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21" Type="http://schemas.openxmlformats.org/officeDocument/2006/relationships/image" Target="../media/image96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F:\Report\FaceProject\results\comparison\display\151437_30_sketch_defor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810" y="0"/>
            <a:ext cx="2438400" cy="2438400"/>
          </a:xfrm>
          <a:prstGeom prst="rect">
            <a:avLst/>
          </a:prstGeom>
          <a:noFill/>
        </p:spPr>
      </p:pic>
      <p:pic>
        <p:nvPicPr>
          <p:cNvPr id="5" name="Picture 4" descr="F:\Report\FaceProject\results\comparison\display\151437_30_exp0011_baseline_synthesized_defor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19958" y="0"/>
            <a:ext cx="2438400" cy="2438400"/>
          </a:xfrm>
          <a:prstGeom prst="rect">
            <a:avLst/>
          </a:prstGeom>
          <a:noFill/>
        </p:spPr>
      </p:pic>
      <p:pic>
        <p:nvPicPr>
          <p:cNvPr id="6" name="Picture 6" descr="F:\Report\FaceProject\results\comparison\display\151437_30_exp0011_baseline_deform_synthesized_defor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35302" y="0"/>
            <a:ext cx="2438400" cy="2438400"/>
          </a:xfrm>
          <a:prstGeom prst="rect">
            <a:avLst/>
          </a:prstGeom>
          <a:noFill/>
        </p:spPr>
      </p:pic>
      <p:pic>
        <p:nvPicPr>
          <p:cNvPr id="7" name="Picture 8" descr="F:\Report\FaceProject\results\comparison\display\151437_30_exp0013_base_S_synthesized_deform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50646" y="0"/>
            <a:ext cx="2438400" cy="2438400"/>
          </a:xfrm>
          <a:prstGeom prst="rect">
            <a:avLst/>
          </a:prstGeom>
          <a:noFill/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-56577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宋体" charset="-122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宋体" charset="-122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  <a:cs typeface="宋体" charset="-122"/>
            </a:endParaRPr>
          </a:p>
        </p:txBody>
      </p:sp>
      <p:pic>
        <p:nvPicPr>
          <p:cNvPr id="9" name="Picture 11" descr="F:\Report\FaceProject\results\comparison\display\151488_25_sketch_deform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5810" y="2566933"/>
            <a:ext cx="2438400" cy="2438400"/>
          </a:xfrm>
          <a:prstGeom prst="rect">
            <a:avLst/>
          </a:prstGeom>
          <a:noFill/>
        </p:spPr>
      </p:pic>
      <p:pic>
        <p:nvPicPr>
          <p:cNvPr id="10" name="Picture 13" descr="F:\Report\FaceProject\results\comparison\display\151488_25_exp0011_baseline_synthesized_deform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719958" y="2566933"/>
            <a:ext cx="2438400" cy="2438400"/>
          </a:xfrm>
          <a:prstGeom prst="rect">
            <a:avLst/>
          </a:prstGeom>
          <a:noFill/>
        </p:spPr>
      </p:pic>
      <p:pic>
        <p:nvPicPr>
          <p:cNvPr id="11" name="Picture 15" descr="F:\Report\FaceProject\results\comparison\display\151488_25_exp0011_baseline_deform_synthesized_deform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235302" y="2566933"/>
            <a:ext cx="2438400" cy="2438400"/>
          </a:xfrm>
          <a:prstGeom prst="rect">
            <a:avLst/>
          </a:prstGeom>
          <a:noFill/>
        </p:spPr>
      </p:pic>
      <p:pic>
        <p:nvPicPr>
          <p:cNvPr id="12" name="Picture 17" descr="F:\Report\FaceProject\results\comparison\display\151488_25_exp0013_base_S_synthesized_deform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750646" y="2566933"/>
            <a:ext cx="2438400" cy="2438400"/>
          </a:xfrm>
          <a:prstGeom prst="rect">
            <a:avLst/>
          </a:prstGeom>
          <a:noFill/>
        </p:spPr>
      </p:pic>
      <p:pic>
        <p:nvPicPr>
          <p:cNvPr id="13" name="Picture 19" descr="F:\Report\FaceProject\results\comparison\display\151584_30_sketch_deform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25810" y="5133866"/>
            <a:ext cx="2438400" cy="2438400"/>
          </a:xfrm>
          <a:prstGeom prst="rect">
            <a:avLst/>
          </a:prstGeom>
          <a:noFill/>
        </p:spPr>
      </p:pic>
      <p:pic>
        <p:nvPicPr>
          <p:cNvPr id="14" name="Picture 21" descr="F:\Report\FaceProject\results\comparison\display\151584_30_exp0011_baseline_synthesized_deform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19958" y="5133866"/>
            <a:ext cx="2438400" cy="2438400"/>
          </a:xfrm>
          <a:prstGeom prst="rect">
            <a:avLst/>
          </a:prstGeom>
          <a:noFill/>
        </p:spPr>
      </p:pic>
      <p:pic>
        <p:nvPicPr>
          <p:cNvPr id="15" name="Picture 23" descr="F:\Report\FaceProject\results\comparison\display\151584_30_exp0011_baseline_deform_synthesized_deform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235302" y="5133866"/>
            <a:ext cx="2438400" cy="2438400"/>
          </a:xfrm>
          <a:prstGeom prst="rect">
            <a:avLst/>
          </a:prstGeom>
          <a:noFill/>
        </p:spPr>
      </p:pic>
      <p:pic>
        <p:nvPicPr>
          <p:cNvPr id="16" name="Picture 25" descr="F:\Report\FaceProject\results\comparison\display\151584_30_exp0013_base_S_synthesized_deform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750646" y="5133866"/>
            <a:ext cx="2438400" cy="2438400"/>
          </a:xfrm>
          <a:prstGeom prst="rect">
            <a:avLst/>
          </a:prstGeom>
          <a:noFill/>
        </p:spPr>
      </p:pic>
      <p:pic>
        <p:nvPicPr>
          <p:cNvPr id="17" name="Picture 27" descr="F:\Report\FaceProject\results\comparison\display\151614_20_sketch_deform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25810" y="7700799"/>
            <a:ext cx="2438400" cy="2438400"/>
          </a:xfrm>
          <a:prstGeom prst="rect">
            <a:avLst/>
          </a:prstGeom>
          <a:noFill/>
        </p:spPr>
      </p:pic>
      <p:pic>
        <p:nvPicPr>
          <p:cNvPr id="18" name="Picture 29" descr="F:\Report\FaceProject\results\comparison\display\151614_20_exp0011_baseline_synthesized_deform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719958" y="7700799"/>
            <a:ext cx="2438400" cy="2438400"/>
          </a:xfrm>
          <a:prstGeom prst="rect">
            <a:avLst/>
          </a:prstGeom>
          <a:noFill/>
        </p:spPr>
      </p:pic>
      <p:pic>
        <p:nvPicPr>
          <p:cNvPr id="19" name="Picture 31" descr="F:\Report\FaceProject\results\comparison\display\151614_20_exp0011_baseline_deform_synthesized_deform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235302" y="7700799"/>
            <a:ext cx="2438400" cy="2438400"/>
          </a:xfrm>
          <a:prstGeom prst="rect">
            <a:avLst/>
          </a:prstGeom>
          <a:noFill/>
        </p:spPr>
      </p:pic>
      <p:pic>
        <p:nvPicPr>
          <p:cNvPr id="20" name="Picture 33" descr="F:\Report\FaceProject\results\comparison\display\151614_20_exp0013_base_S_synthesized_deform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750646" y="7700799"/>
            <a:ext cx="2438400" cy="2438400"/>
          </a:xfrm>
          <a:prstGeom prst="rect">
            <a:avLst/>
          </a:prstGeom>
          <a:noFill/>
        </p:spPr>
      </p:pic>
      <p:pic>
        <p:nvPicPr>
          <p:cNvPr id="21" name="Picture 2" descr="F:\Report\FaceProject\results\comparison\display\151723_20_sketch_deform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25810" y="10267732"/>
            <a:ext cx="2438400" cy="2438400"/>
          </a:xfrm>
          <a:prstGeom prst="rect">
            <a:avLst/>
          </a:prstGeom>
          <a:noFill/>
        </p:spPr>
      </p:pic>
      <p:pic>
        <p:nvPicPr>
          <p:cNvPr id="22" name="Picture 4" descr="F:\Report\FaceProject\results\comparison\display\151723_20_exp0011_baseline_synthesized_deform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719958" y="10267732"/>
            <a:ext cx="2438400" cy="2438400"/>
          </a:xfrm>
          <a:prstGeom prst="rect">
            <a:avLst/>
          </a:prstGeom>
          <a:noFill/>
        </p:spPr>
      </p:pic>
      <p:pic>
        <p:nvPicPr>
          <p:cNvPr id="23" name="Picture 6" descr="F:\Report\FaceProject\results\comparison\display\151723_20_exp0011_baseline_deform_synthesized_deform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235302" y="10267732"/>
            <a:ext cx="2438400" cy="2438400"/>
          </a:xfrm>
          <a:prstGeom prst="rect">
            <a:avLst/>
          </a:prstGeom>
          <a:noFill/>
        </p:spPr>
      </p:pic>
      <p:pic>
        <p:nvPicPr>
          <p:cNvPr id="24" name="Picture 8" descr="F:\Report\FaceProject\results\comparison\display\151723_20_exp0013_base_S_synthesized_deform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750646" y="10267732"/>
            <a:ext cx="2438400" cy="2438400"/>
          </a:xfrm>
          <a:prstGeom prst="rect">
            <a:avLst/>
          </a:prstGeom>
          <a:noFill/>
        </p:spPr>
      </p:pic>
      <p:pic>
        <p:nvPicPr>
          <p:cNvPr id="25" name="Picture 10" descr="F:\Report\FaceProject\results\comparison\display\151728_30_sketch_deform.pn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25810" y="12834664"/>
            <a:ext cx="2438400" cy="2438400"/>
          </a:xfrm>
          <a:prstGeom prst="rect">
            <a:avLst/>
          </a:prstGeom>
          <a:noFill/>
        </p:spPr>
      </p:pic>
      <p:pic>
        <p:nvPicPr>
          <p:cNvPr id="26" name="Picture 12" descr="F:\Report\FaceProject\results\comparison\display\151728_30_exp0011_baseline_synthesized_deform.pn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2719958" y="12834664"/>
            <a:ext cx="2438400" cy="2438400"/>
          </a:xfrm>
          <a:prstGeom prst="rect">
            <a:avLst/>
          </a:prstGeom>
          <a:noFill/>
        </p:spPr>
      </p:pic>
      <p:pic>
        <p:nvPicPr>
          <p:cNvPr id="27" name="Picture 14" descr="F:\Report\FaceProject\results\comparison\display\151728_30_exp0011_baseline_deform_synthesized_deform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235302" y="12834664"/>
            <a:ext cx="2438400" cy="2438400"/>
          </a:xfrm>
          <a:prstGeom prst="rect">
            <a:avLst/>
          </a:prstGeom>
          <a:noFill/>
        </p:spPr>
      </p:pic>
      <p:pic>
        <p:nvPicPr>
          <p:cNvPr id="28" name="Picture 16" descr="F:\Report\FaceProject\results\comparison\display\151728_30_exp0013_base_S_synthesized_deform.pn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7750646" y="12834664"/>
            <a:ext cx="2438400" cy="2438400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693862" y="15238312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(a) Input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871187" y="15238312"/>
            <a:ext cx="192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(b) Baseline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06199" y="15238312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(c) 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Baseline_deform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326710" y="15238312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(d) Ours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Report\FaceProject\results\FaceSketcher\exp0013_base_S\test_latest\images\00000064_sket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0"/>
            <a:ext cx="2438400" cy="2438400"/>
          </a:xfrm>
          <a:prstGeom prst="rect">
            <a:avLst/>
          </a:prstGeom>
          <a:noFill/>
        </p:spPr>
      </p:pic>
      <p:pic>
        <p:nvPicPr>
          <p:cNvPr id="1028" name="Picture 4" descr="F:\Report\FaceProject\results\FaceSketcher\exp0013_base_S\test_latest\images\00000064_synthesiz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8424" y="0"/>
            <a:ext cx="2438400" cy="2438400"/>
          </a:xfrm>
          <a:prstGeom prst="rect">
            <a:avLst/>
          </a:prstGeom>
          <a:noFill/>
        </p:spPr>
      </p:pic>
      <p:pic>
        <p:nvPicPr>
          <p:cNvPr id="1030" name="Picture 6" descr="F:\Report\FaceProject\results\FaceSketcher\exp0011_baseline\test_latest\images\00000064_synthesiz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99859" y="0"/>
            <a:ext cx="2438400" cy="2438400"/>
          </a:xfrm>
          <a:prstGeom prst="rect">
            <a:avLst/>
          </a:prstGeom>
          <a:noFill/>
        </p:spPr>
      </p:pic>
      <p:pic>
        <p:nvPicPr>
          <p:cNvPr id="1032" name="Picture 8" descr="F:\Report\FaceProject\results\FaceSketcher\exp0011_baseline_deform\test_latest\images\00000064_synthesize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44142" y="0"/>
            <a:ext cx="2438400" cy="2438400"/>
          </a:xfrm>
          <a:prstGeom prst="rect">
            <a:avLst/>
          </a:prstGeom>
          <a:noFill/>
        </p:spPr>
      </p:pic>
      <p:pic>
        <p:nvPicPr>
          <p:cNvPr id="1034" name="Picture 10" descr="F:\Report\FaceProject\results\FaceSketcher\exp0013_base_S\test_latest\images\00014859_sketch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576" y="2603444"/>
            <a:ext cx="2438400" cy="2438400"/>
          </a:xfrm>
          <a:prstGeom prst="rect">
            <a:avLst/>
          </a:prstGeom>
          <a:noFill/>
        </p:spPr>
      </p:pic>
      <p:pic>
        <p:nvPicPr>
          <p:cNvPr id="1036" name="Picture 12" descr="F:\Report\FaceProject\results\FaceSketcher\exp0013_base_S\test_latest\images\00014859_synthesized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388424" y="2603444"/>
            <a:ext cx="2438400" cy="2438400"/>
          </a:xfrm>
          <a:prstGeom prst="rect">
            <a:avLst/>
          </a:prstGeom>
          <a:noFill/>
        </p:spPr>
      </p:pic>
      <p:pic>
        <p:nvPicPr>
          <p:cNvPr id="1038" name="Picture 14" descr="F:\Report\FaceProject\results\FaceSketcher\exp0011_baseline\test_latest\images\00014859_synthesize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99859" y="2603444"/>
            <a:ext cx="2438400" cy="2438400"/>
          </a:xfrm>
          <a:prstGeom prst="rect">
            <a:avLst/>
          </a:prstGeom>
          <a:noFill/>
        </p:spPr>
      </p:pic>
      <p:pic>
        <p:nvPicPr>
          <p:cNvPr id="1042" name="Picture 18" descr="F:\Report\FaceProject\results\FaceSketcher\exp0011_baseline_deform\test_latest\images\00014859_synthesized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44142" y="2603444"/>
            <a:ext cx="2438400" cy="2438400"/>
          </a:xfrm>
          <a:prstGeom prst="rect">
            <a:avLst/>
          </a:prstGeom>
          <a:noFill/>
        </p:spPr>
      </p:pic>
      <p:pic>
        <p:nvPicPr>
          <p:cNvPr id="1044" name="Picture 20" descr="F:\Report\FaceProject\results\FaceSketcher\exp0013_base_S\test_latest\images\00015036_sketch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55576" y="5206888"/>
            <a:ext cx="2438400" cy="2438400"/>
          </a:xfrm>
          <a:prstGeom prst="rect">
            <a:avLst/>
          </a:prstGeom>
          <a:noFill/>
        </p:spPr>
      </p:pic>
      <p:pic>
        <p:nvPicPr>
          <p:cNvPr id="1046" name="Picture 22" descr="F:\Report\FaceProject\results\FaceSketcher\exp0013_base_S\test_latest\images\00015036_synthesized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388424" y="5206888"/>
            <a:ext cx="2438400" cy="2438400"/>
          </a:xfrm>
          <a:prstGeom prst="rect">
            <a:avLst/>
          </a:prstGeom>
          <a:noFill/>
        </p:spPr>
      </p:pic>
      <p:pic>
        <p:nvPicPr>
          <p:cNvPr id="1048" name="Picture 24" descr="F:\Report\FaceProject\results\FaceSketcher\exp0011_baseline\test_latest\images\00015036_synthesized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299859" y="5206888"/>
            <a:ext cx="2438400" cy="2438400"/>
          </a:xfrm>
          <a:prstGeom prst="rect">
            <a:avLst/>
          </a:prstGeom>
          <a:noFill/>
        </p:spPr>
      </p:pic>
      <p:pic>
        <p:nvPicPr>
          <p:cNvPr id="1050" name="Picture 26" descr="F:\Report\FaceProject\results\FaceSketcher\exp0011_baseline_deform\test_latest\images\00015036_synthesized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5844142" y="5206888"/>
            <a:ext cx="2438400" cy="2438400"/>
          </a:xfrm>
          <a:prstGeom prst="rect">
            <a:avLst/>
          </a:prstGeom>
          <a:noFill/>
        </p:spPr>
      </p:pic>
      <p:pic>
        <p:nvPicPr>
          <p:cNvPr id="1052" name="Picture 28" descr="F:\Report\FaceProject\results\FaceSketcher\exp0013_base_S\test_latest\images\00015040_sketch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55576" y="7810332"/>
            <a:ext cx="2438400" cy="2438400"/>
          </a:xfrm>
          <a:prstGeom prst="rect">
            <a:avLst/>
          </a:prstGeom>
          <a:noFill/>
        </p:spPr>
      </p:pic>
      <p:pic>
        <p:nvPicPr>
          <p:cNvPr id="1054" name="Picture 30" descr="F:\Report\FaceProject\results\FaceSketcher\exp0013_base_S\test_latest\images\00015040_synthesized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8388424" y="7810332"/>
            <a:ext cx="2438400" cy="2438400"/>
          </a:xfrm>
          <a:prstGeom prst="rect">
            <a:avLst/>
          </a:prstGeom>
          <a:noFill/>
        </p:spPr>
      </p:pic>
      <p:pic>
        <p:nvPicPr>
          <p:cNvPr id="1060" name="Picture 36" descr="F:\Report\FaceProject\results\FaceSketcher\exp0011_baseline\test_latest\images\00015040_synthesized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299859" y="7810332"/>
            <a:ext cx="2438400" cy="2438400"/>
          </a:xfrm>
          <a:prstGeom prst="rect">
            <a:avLst/>
          </a:prstGeom>
          <a:noFill/>
        </p:spPr>
      </p:pic>
      <p:pic>
        <p:nvPicPr>
          <p:cNvPr id="1062" name="Picture 38" descr="F:\Report\FaceProject\results\FaceSketcher\exp0011_baseline_deform\test_latest\images\00015040_synthesized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844142" y="7810332"/>
            <a:ext cx="2438400" cy="2438400"/>
          </a:xfrm>
          <a:prstGeom prst="rect">
            <a:avLst/>
          </a:prstGeom>
          <a:noFill/>
        </p:spPr>
      </p:pic>
      <p:pic>
        <p:nvPicPr>
          <p:cNvPr id="1064" name="Picture 40" descr="F:\Report\FaceProject\results\FaceSketcher\exp0013_base_S\test_latest\images\00022373_sketch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55576" y="10413776"/>
            <a:ext cx="2438400" cy="2438400"/>
          </a:xfrm>
          <a:prstGeom prst="rect">
            <a:avLst/>
          </a:prstGeom>
          <a:noFill/>
        </p:spPr>
      </p:pic>
      <p:pic>
        <p:nvPicPr>
          <p:cNvPr id="1066" name="Picture 42" descr="F:\Report\FaceProject\results\FaceSketcher\exp0013_base_S\test_latest\images\00022373_synthesized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388424" y="10413776"/>
            <a:ext cx="2438400" cy="2438400"/>
          </a:xfrm>
          <a:prstGeom prst="rect">
            <a:avLst/>
          </a:prstGeom>
          <a:noFill/>
        </p:spPr>
      </p:pic>
      <p:pic>
        <p:nvPicPr>
          <p:cNvPr id="1068" name="Picture 44" descr="F:\Report\FaceProject\results\FaceSketcher\exp0011_baseline\test_latest\images\00022373_synthesized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844142" y="10413776"/>
            <a:ext cx="2438400" cy="2438400"/>
          </a:xfrm>
          <a:prstGeom prst="rect">
            <a:avLst/>
          </a:prstGeom>
          <a:noFill/>
        </p:spPr>
      </p:pic>
      <p:pic>
        <p:nvPicPr>
          <p:cNvPr id="1070" name="Picture 46" descr="F:\Report\FaceProject\results\FaceSketcher\exp0011_baseline_deform\test_latest\images\00022373_synthesized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299859" y="10413776"/>
            <a:ext cx="2438400" cy="2438400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1395767" y="12934056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(a) Input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73092" y="12934056"/>
            <a:ext cx="192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(b) Baseline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08104" y="12934056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(c) 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Baseline_deform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028615" y="12934056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(d) Ours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76672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151437</a:t>
            </a:r>
            <a:endParaRPr lang="zh-CN" altLang="en-US" dirty="0"/>
          </a:p>
        </p:txBody>
      </p:sp>
      <p:pic>
        <p:nvPicPr>
          <p:cNvPr id="1026" name="Picture 2" descr="F:\Report\FaceProject\results\comparison\display\151437_30_sketch_defor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0"/>
            <a:ext cx="2438400" cy="2438400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0" y="1052736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[30]</a:t>
            </a:r>
            <a:endParaRPr lang="zh-CN" altLang="en-US" dirty="0"/>
          </a:p>
        </p:txBody>
      </p:sp>
      <p:pic>
        <p:nvPicPr>
          <p:cNvPr id="1028" name="Picture 4" descr="F:\Report\FaceProject\results\comparison\display\151437_30_exp0011_baseline_synthesized_defor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0"/>
            <a:ext cx="2438400" cy="2438400"/>
          </a:xfrm>
          <a:prstGeom prst="rect">
            <a:avLst/>
          </a:prstGeom>
          <a:noFill/>
        </p:spPr>
      </p:pic>
      <p:pic>
        <p:nvPicPr>
          <p:cNvPr id="1030" name="Picture 6" descr="F:\Report\FaceProject\results\comparison\display\151437_30_exp0011_baseline_deform_synthesized_defor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0"/>
            <a:ext cx="2438400" cy="2438400"/>
          </a:xfrm>
          <a:prstGeom prst="rect">
            <a:avLst/>
          </a:prstGeom>
          <a:noFill/>
        </p:spPr>
      </p:pic>
      <p:pic>
        <p:nvPicPr>
          <p:cNvPr id="1032" name="Picture 8" descr="F:\Report\FaceProject\results\comparison\display\151437_30_exp0013_base_S_synthesized_deform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16416" y="0"/>
            <a:ext cx="2438400" cy="2438400"/>
          </a:xfrm>
          <a:prstGeom prst="rect">
            <a:avLst/>
          </a:prstGeom>
          <a:noFill/>
        </p:spPr>
      </p:pic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宋体" charset="-122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宋体" charset="-122"/>
                <a:cs typeface="宋体" charset="-122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宋体" charset="-122"/>
              <a:cs typeface="宋体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2636912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151488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2924944"/>
            <a:ext cx="5597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[25]</a:t>
            </a:r>
            <a:endParaRPr lang="zh-CN" altLang="en-US" dirty="0"/>
          </a:p>
        </p:txBody>
      </p:sp>
      <p:pic>
        <p:nvPicPr>
          <p:cNvPr id="1035" name="Picture 11" descr="F:\Report\FaceProject\results\comparison\display\151488_25_sketch_deform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576" y="2420888"/>
            <a:ext cx="2438400" cy="2438400"/>
          </a:xfrm>
          <a:prstGeom prst="rect">
            <a:avLst/>
          </a:prstGeom>
          <a:noFill/>
        </p:spPr>
      </p:pic>
      <p:pic>
        <p:nvPicPr>
          <p:cNvPr id="1037" name="Picture 13" descr="F:\Report\FaceProject\results\comparison\display\151488_25_exp0011_baseline_synthesized_deform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03848" y="2420888"/>
            <a:ext cx="2438400" cy="2438400"/>
          </a:xfrm>
          <a:prstGeom prst="rect">
            <a:avLst/>
          </a:prstGeom>
          <a:noFill/>
        </p:spPr>
      </p:pic>
      <p:pic>
        <p:nvPicPr>
          <p:cNvPr id="1039" name="Picture 15" descr="F:\Report\FaceProject\results\comparison\display\151488_25_exp0011_baseline_deform_synthesized_deform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24128" y="2348880"/>
            <a:ext cx="2438400" cy="2438400"/>
          </a:xfrm>
          <a:prstGeom prst="rect">
            <a:avLst/>
          </a:prstGeom>
          <a:noFill/>
        </p:spPr>
      </p:pic>
      <p:pic>
        <p:nvPicPr>
          <p:cNvPr id="1041" name="Picture 17" descr="F:\Report\FaceProject\results\comparison\display\151488_25_exp0013_base_S_synthesized_deform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172400" y="2420888"/>
            <a:ext cx="2438400" cy="2438400"/>
          </a:xfrm>
          <a:prstGeom prst="rect">
            <a:avLst/>
          </a:prstGeom>
          <a:noFill/>
        </p:spPr>
      </p:pic>
      <p:sp>
        <p:nvSpPr>
          <p:cNvPr id="18" name="矩形 17"/>
          <p:cNvSpPr/>
          <p:nvPr/>
        </p:nvSpPr>
        <p:spPr>
          <a:xfrm>
            <a:off x="-443391" y="5589240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151584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-209352" y="609329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30</a:t>
            </a:r>
            <a:endParaRPr lang="zh-CN" altLang="en-US" dirty="0"/>
          </a:p>
        </p:txBody>
      </p:sp>
      <p:pic>
        <p:nvPicPr>
          <p:cNvPr id="1043" name="Picture 19" descr="F:\Report\FaceProject\results\comparison\display\151584_30_sketch_deform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3568" y="5085184"/>
            <a:ext cx="2438400" cy="2438400"/>
          </a:xfrm>
          <a:prstGeom prst="rect">
            <a:avLst/>
          </a:prstGeom>
          <a:noFill/>
        </p:spPr>
      </p:pic>
      <p:pic>
        <p:nvPicPr>
          <p:cNvPr id="1045" name="Picture 21" descr="F:\Report\FaceProject\results\comparison\display\151584_30_exp0011_baseline_synthesized_deform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059832" y="5085184"/>
            <a:ext cx="2438400" cy="2438400"/>
          </a:xfrm>
          <a:prstGeom prst="rect">
            <a:avLst/>
          </a:prstGeom>
          <a:noFill/>
        </p:spPr>
      </p:pic>
      <p:pic>
        <p:nvPicPr>
          <p:cNvPr id="1047" name="Picture 23" descr="F:\Report\FaceProject\results\comparison\display\151584_30_exp0011_baseline_deform_synthesized_deform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724128" y="5085184"/>
            <a:ext cx="2438400" cy="2438400"/>
          </a:xfrm>
          <a:prstGeom prst="rect">
            <a:avLst/>
          </a:prstGeom>
          <a:noFill/>
        </p:spPr>
      </p:pic>
      <p:pic>
        <p:nvPicPr>
          <p:cNvPr id="1049" name="Picture 25" descr="F:\Report\FaceProject\results\comparison\display\151584_30_exp0013_base_S_synthesized_deform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388424" y="5085184"/>
            <a:ext cx="2438400" cy="2438400"/>
          </a:xfrm>
          <a:prstGeom prst="rect">
            <a:avLst/>
          </a:prstGeom>
          <a:noFill/>
        </p:spPr>
      </p:pic>
      <p:sp>
        <p:nvSpPr>
          <p:cNvPr id="24" name="矩形 23"/>
          <p:cNvSpPr/>
          <p:nvPr/>
        </p:nvSpPr>
        <p:spPr>
          <a:xfrm>
            <a:off x="-443391" y="7893496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151614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-209352" y="8253536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20</a:t>
            </a:r>
            <a:endParaRPr lang="zh-CN" altLang="en-US" dirty="0"/>
          </a:p>
        </p:txBody>
      </p:sp>
      <p:pic>
        <p:nvPicPr>
          <p:cNvPr id="1051" name="Picture 27" descr="F:\Report\FaceProject\results\comparison\display\151614_20_sketch_deform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11560" y="7605464"/>
            <a:ext cx="2438400" cy="2438400"/>
          </a:xfrm>
          <a:prstGeom prst="rect">
            <a:avLst/>
          </a:prstGeom>
          <a:noFill/>
        </p:spPr>
      </p:pic>
      <p:pic>
        <p:nvPicPr>
          <p:cNvPr id="1053" name="Picture 29" descr="F:\Report\FaceProject\results\comparison\display\151614_20_exp0011_baseline_synthesized_deform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203848" y="7605464"/>
            <a:ext cx="2438400" cy="2438400"/>
          </a:xfrm>
          <a:prstGeom prst="rect">
            <a:avLst/>
          </a:prstGeom>
          <a:noFill/>
        </p:spPr>
      </p:pic>
      <p:pic>
        <p:nvPicPr>
          <p:cNvPr id="1055" name="Picture 31" descr="F:\Report\FaceProject\results\comparison\display\151614_20_exp0011_baseline_deform_synthesized_deform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724128" y="7461448"/>
            <a:ext cx="2438400" cy="2438400"/>
          </a:xfrm>
          <a:prstGeom prst="rect">
            <a:avLst/>
          </a:prstGeom>
          <a:noFill/>
        </p:spPr>
      </p:pic>
      <p:pic>
        <p:nvPicPr>
          <p:cNvPr id="1057" name="Picture 33" descr="F:\Report\FaceProject\results\comparison\display\151614_20_exp0013_base_S_synthesized_deform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460432" y="7677472"/>
            <a:ext cx="2438400" cy="2438400"/>
          </a:xfrm>
          <a:prstGeom prst="rect">
            <a:avLst/>
          </a:prstGeom>
          <a:noFill/>
        </p:spPr>
      </p:pic>
      <p:sp>
        <p:nvSpPr>
          <p:cNvPr id="31" name="矩形 30"/>
          <p:cNvSpPr/>
          <p:nvPr/>
        </p:nvSpPr>
        <p:spPr>
          <a:xfrm>
            <a:off x="0" y="10269760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151723</a:t>
            </a:r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0" y="10674424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20</a:t>
            </a:r>
            <a:endParaRPr lang="zh-CN" altLang="en-US" dirty="0"/>
          </a:p>
        </p:txBody>
      </p:sp>
      <p:pic>
        <p:nvPicPr>
          <p:cNvPr id="33" name="Picture 2" descr="F:\Report\FaceProject\results\comparison\display\151723_20_sketch_deform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27584" y="10269760"/>
            <a:ext cx="2438400" cy="2438400"/>
          </a:xfrm>
          <a:prstGeom prst="rect">
            <a:avLst/>
          </a:prstGeom>
          <a:noFill/>
        </p:spPr>
      </p:pic>
      <p:pic>
        <p:nvPicPr>
          <p:cNvPr id="34" name="Picture 4" descr="F:\Report\FaceProject\results\comparison\display\151723_20_exp0011_baseline_synthesized_deform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131840" y="10269760"/>
            <a:ext cx="2438400" cy="2438400"/>
          </a:xfrm>
          <a:prstGeom prst="rect">
            <a:avLst/>
          </a:prstGeom>
          <a:noFill/>
        </p:spPr>
      </p:pic>
      <p:pic>
        <p:nvPicPr>
          <p:cNvPr id="35" name="Picture 6" descr="F:\Report\FaceProject\results\comparison\display\151723_20_exp0011_baseline_deform_synthesized_deform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724128" y="10269760"/>
            <a:ext cx="2438400" cy="2438400"/>
          </a:xfrm>
          <a:prstGeom prst="rect">
            <a:avLst/>
          </a:prstGeom>
          <a:noFill/>
        </p:spPr>
      </p:pic>
      <p:pic>
        <p:nvPicPr>
          <p:cNvPr id="36" name="Picture 8" descr="F:\Report\FaceProject\results\comparison\display\151723_20_exp0013_base_S_synthesized_deform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8316416" y="10269760"/>
            <a:ext cx="2438400" cy="2438400"/>
          </a:xfrm>
          <a:prstGeom prst="rect">
            <a:avLst/>
          </a:prstGeom>
          <a:noFill/>
        </p:spPr>
      </p:pic>
      <p:sp>
        <p:nvSpPr>
          <p:cNvPr id="37" name="矩形 36"/>
          <p:cNvSpPr/>
          <p:nvPr/>
        </p:nvSpPr>
        <p:spPr>
          <a:xfrm>
            <a:off x="0" y="13050688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151728</a:t>
            </a:r>
            <a:endParaRPr lang="zh-CN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0" y="13626752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30</a:t>
            </a:r>
            <a:endParaRPr lang="zh-CN" altLang="en-US" dirty="0"/>
          </a:p>
        </p:txBody>
      </p:sp>
      <p:pic>
        <p:nvPicPr>
          <p:cNvPr id="39" name="Picture 10" descr="F:\Report\FaceProject\results\comparison\display\151728_30_sketch_deform.png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683568" y="12834664"/>
            <a:ext cx="2438400" cy="2438400"/>
          </a:xfrm>
          <a:prstGeom prst="rect">
            <a:avLst/>
          </a:prstGeom>
          <a:noFill/>
        </p:spPr>
      </p:pic>
      <p:pic>
        <p:nvPicPr>
          <p:cNvPr id="40" name="Picture 12" descr="F:\Report\FaceProject\results\comparison\display\151728_30_exp0011_baseline_synthesized_deform.png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3059832" y="12762656"/>
            <a:ext cx="2438400" cy="2438400"/>
          </a:xfrm>
          <a:prstGeom prst="rect">
            <a:avLst/>
          </a:prstGeom>
          <a:noFill/>
        </p:spPr>
      </p:pic>
      <p:pic>
        <p:nvPicPr>
          <p:cNvPr id="41" name="Picture 14" descr="F:\Report\FaceProject\results\comparison\display\151728_30_exp0011_baseline_deform_synthesized_deform.png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5652120" y="12906672"/>
            <a:ext cx="2438400" cy="2438400"/>
          </a:xfrm>
          <a:prstGeom prst="rect">
            <a:avLst/>
          </a:prstGeom>
          <a:noFill/>
        </p:spPr>
      </p:pic>
      <p:pic>
        <p:nvPicPr>
          <p:cNvPr id="42" name="Picture 16" descr="F:\Report\FaceProject\results\comparison\display\151728_30_exp0013_base_S_synthesized_deform.png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8388424" y="12834664"/>
            <a:ext cx="2438400" cy="243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404664"/>
            <a:ext cx="886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151728</a:t>
            </a:r>
            <a:endParaRPr lang="zh-CN" altLang="en-US" dirty="0"/>
          </a:p>
        </p:txBody>
      </p:sp>
      <p:pic>
        <p:nvPicPr>
          <p:cNvPr id="15362" name="Picture 2" descr="F:\Report\FaceProject\results\comparison\display\151728_5_sketch_defor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31640" y="0"/>
            <a:ext cx="2438400" cy="2438400"/>
          </a:xfrm>
          <a:prstGeom prst="rect">
            <a:avLst/>
          </a:prstGeom>
          <a:noFill/>
        </p:spPr>
      </p:pic>
      <p:pic>
        <p:nvPicPr>
          <p:cNvPr id="15364" name="Picture 4" descr="F:\Report\FaceProject\results\comparison\display\151728_5_exp0011_baseline_synthesized_defor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23928" y="0"/>
            <a:ext cx="2438400" cy="2438400"/>
          </a:xfrm>
          <a:prstGeom prst="rect">
            <a:avLst/>
          </a:prstGeom>
          <a:noFill/>
        </p:spPr>
      </p:pic>
      <p:pic>
        <p:nvPicPr>
          <p:cNvPr id="15366" name="Picture 6" descr="F:\Report\FaceProject\results\comparison\display\151728_5_exp0011_baseline_deform_synthesized_defor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0"/>
            <a:ext cx="2438400" cy="2438400"/>
          </a:xfrm>
          <a:prstGeom prst="rect">
            <a:avLst/>
          </a:prstGeom>
          <a:noFill/>
        </p:spPr>
      </p:pic>
      <p:pic>
        <p:nvPicPr>
          <p:cNvPr id="15368" name="Picture 8" descr="F:\Report\FaceProject\results\comparison\display\151728_5_exp0013_base_S_synthesized_deform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0" y="0"/>
            <a:ext cx="2438400" cy="2438400"/>
          </a:xfrm>
          <a:prstGeom prst="rect">
            <a:avLst/>
          </a:prstGeom>
          <a:noFill/>
        </p:spPr>
      </p:pic>
      <p:pic>
        <p:nvPicPr>
          <p:cNvPr id="15370" name="Picture 10" descr="F:\Report\FaceProject\results\comparison\display\151728_15_sketch_deform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03648" y="2348880"/>
            <a:ext cx="2438400" cy="2438400"/>
          </a:xfrm>
          <a:prstGeom prst="rect">
            <a:avLst/>
          </a:prstGeom>
          <a:noFill/>
        </p:spPr>
      </p:pic>
      <p:pic>
        <p:nvPicPr>
          <p:cNvPr id="15372" name="Picture 12" descr="F:\Report\FaceProject\results\comparison\display\151728_15_exp0011_baseline_synthesized_deform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95936" y="2420888"/>
            <a:ext cx="2438400" cy="2438400"/>
          </a:xfrm>
          <a:prstGeom prst="rect">
            <a:avLst/>
          </a:prstGeom>
          <a:noFill/>
        </p:spPr>
      </p:pic>
      <p:pic>
        <p:nvPicPr>
          <p:cNvPr id="15374" name="Picture 14" descr="F:\Report\FaceProject\results\comparison\display\151728_15_exp0011_baseline_deform_synthesized_deform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05600" y="2420888"/>
            <a:ext cx="2438400" cy="2438400"/>
          </a:xfrm>
          <a:prstGeom prst="rect">
            <a:avLst/>
          </a:prstGeom>
          <a:noFill/>
        </p:spPr>
      </p:pic>
      <p:pic>
        <p:nvPicPr>
          <p:cNvPr id="15376" name="Picture 16" descr="F:\Report\FaceProject\results\comparison\display\151728_15_exp0013_base_S_synthesized_deform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144000" y="2420888"/>
            <a:ext cx="2438400" cy="2438400"/>
          </a:xfrm>
          <a:prstGeom prst="rect">
            <a:avLst/>
          </a:prstGeom>
          <a:noFill/>
        </p:spPr>
      </p:pic>
      <p:pic>
        <p:nvPicPr>
          <p:cNvPr id="15378" name="Picture 18" descr="F:\Report\FaceProject\results\comparison\display\151728_20_sketch_deform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31640" y="4869160"/>
            <a:ext cx="2438400" cy="2438400"/>
          </a:xfrm>
          <a:prstGeom prst="rect">
            <a:avLst/>
          </a:prstGeom>
          <a:noFill/>
        </p:spPr>
      </p:pic>
      <p:pic>
        <p:nvPicPr>
          <p:cNvPr id="15380" name="Picture 20" descr="F:\Report\FaceProject\results\comparison\display\151728_20_exp0011_baseline_synthesized_deform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95936" y="4941168"/>
            <a:ext cx="2438400" cy="2438400"/>
          </a:xfrm>
          <a:prstGeom prst="rect">
            <a:avLst/>
          </a:prstGeom>
          <a:noFill/>
        </p:spPr>
      </p:pic>
      <p:pic>
        <p:nvPicPr>
          <p:cNvPr id="15382" name="Picture 22" descr="F:\Report\FaceProject\results\comparison\display\151728_20_exp0011_baseline_deform_synthesized_deform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705600" y="4869160"/>
            <a:ext cx="2438400" cy="2438400"/>
          </a:xfrm>
          <a:prstGeom prst="rect">
            <a:avLst/>
          </a:prstGeom>
          <a:noFill/>
        </p:spPr>
      </p:pic>
      <p:pic>
        <p:nvPicPr>
          <p:cNvPr id="15384" name="Picture 24" descr="F:\Report\FaceProject\results\comparison\display\151728_20_exp0013_base_S_synthesized_deform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9144000" y="4869160"/>
            <a:ext cx="2438400" cy="2438400"/>
          </a:xfrm>
          <a:prstGeom prst="rect">
            <a:avLst/>
          </a:prstGeom>
          <a:noFill/>
        </p:spPr>
      </p:pic>
      <p:pic>
        <p:nvPicPr>
          <p:cNvPr id="15386" name="Picture 26" descr="F:\Report\FaceProject\results\comparison\display\151728_25_sketch_deform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259632" y="7461448"/>
            <a:ext cx="2438400" cy="2438400"/>
          </a:xfrm>
          <a:prstGeom prst="rect">
            <a:avLst/>
          </a:prstGeom>
          <a:noFill/>
        </p:spPr>
      </p:pic>
      <p:pic>
        <p:nvPicPr>
          <p:cNvPr id="15388" name="Picture 28" descr="F:\Report\FaceProject\results\comparison\display\151728_25_exp0011_baseline_synthesized_deform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067944" y="7317432"/>
            <a:ext cx="2438400" cy="2438400"/>
          </a:xfrm>
          <a:prstGeom prst="rect">
            <a:avLst/>
          </a:prstGeom>
          <a:noFill/>
        </p:spPr>
      </p:pic>
      <p:pic>
        <p:nvPicPr>
          <p:cNvPr id="15390" name="Picture 30" descr="F:\Report\FaceProject\results\comparison\display\151728_25_exp0011_baseline_deform_synthesized_deform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705600" y="7461448"/>
            <a:ext cx="2438400" cy="2438400"/>
          </a:xfrm>
          <a:prstGeom prst="rect">
            <a:avLst/>
          </a:prstGeom>
          <a:noFill/>
        </p:spPr>
      </p:pic>
      <p:pic>
        <p:nvPicPr>
          <p:cNvPr id="15392" name="Picture 32" descr="F:\Report\FaceProject\results\comparison\display\151728_25_exp0013_base_S_synthesized_deform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9540552" y="7605464"/>
            <a:ext cx="2438400" cy="2438400"/>
          </a:xfrm>
          <a:prstGeom prst="rect">
            <a:avLst/>
          </a:prstGeom>
          <a:noFill/>
        </p:spPr>
      </p:pic>
      <p:pic>
        <p:nvPicPr>
          <p:cNvPr id="15394" name="Picture 34" descr="F:\Report\FaceProject\results\comparison\display\151728_30_sketch_deform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187624" y="10125744"/>
            <a:ext cx="2438400" cy="2438400"/>
          </a:xfrm>
          <a:prstGeom prst="rect">
            <a:avLst/>
          </a:prstGeom>
          <a:noFill/>
        </p:spPr>
      </p:pic>
      <p:pic>
        <p:nvPicPr>
          <p:cNvPr id="15396" name="Picture 36" descr="F:\Report\FaceProject\results\comparison\display\151728_30_exp0011_baseline_synthesized_deform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4139952" y="10053736"/>
            <a:ext cx="2438400" cy="2438400"/>
          </a:xfrm>
          <a:prstGeom prst="rect">
            <a:avLst/>
          </a:prstGeom>
          <a:noFill/>
        </p:spPr>
      </p:pic>
      <p:pic>
        <p:nvPicPr>
          <p:cNvPr id="15398" name="Picture 38" descr="F:\Report\FaceProject\results\comparison\display\151728_30_exp0011_baseline_deform_synthesized_deform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6705600" y="9981728"/>
            <a:ext cx="2438400" cy="2438400"/>
          </a:xfrm>
          <a:prstGeom prst="rect">
            <a:avLst/>
          </a:prstGeom>
          <a:noFill/>
        </p:spPr>
      </p:pic>
      <p:pic>
        <p:nvPicPr>
          <p:cNvPr id="15400" name="Picture 40" descr="F:\Report\FaceProject\results\comparison\display\151728_30_exp0013_base_S_synthesized_deform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9540552" y="9981728"/>
            <a:ext cx="2438400" cy="2438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Report\results\common\exp0013_base_S\test_latest\images\2020-05-25-10-31-45_sket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165225"/>
            <a:ext cx="2438400" cy="2438400"/>
          </a:xfrm>
          <a:prstGeom prst="rect">
            <a:avLst/>
          </a:prstGeom>
          <a:noFill/>
        </p:spPr>
      </p:pic>
      <p:pic>
        <p:nvPicPr>
          <p:cNvPr id="1028" name="Picture 4" descr="F:\Report\results\common\exp0013_base_S\test_latest\images\2020-05-25-10-31-45_synthesiz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78216" y="-1165225"/>
            <a:ext cx="2438400" cy="2438400"/>
          </a:xfrm>
          <a:prstGeom prst="rect">
            <a:avLst/>
          </a:prstGeom>
          <a:noFill/>
        </p:spPr>
      </p:pic>
      <p:pic>
        <p:nvPicPr>
          <p:cNvPr id="1030" name="Picture 6" descr="F:\Report\results\common\exp0011_baseline_deform\test_latest\images\2020-05-25-10-31-45_synthesized_defor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18810" y="-1165225"/>
            <a:ext cx="2438400" cy="2438400"/>
          </a:xfrm>
          <a:prstGeom prst="rect">
            <a:avLst/>
          </a:prstGeom>
          <a:noFill/>
        </p:spPr>
      </p:pic>
      <p:pic>
        <p:nvPicPr>
          <p:cNvPr id="1036" name="Picture 12" descr="F:\Report\results\common\exp0011_baseline_deform\test_latest\images\2020-05-25-11-19-22_sketc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398298"/>
            <a:ext cx="2438400" cy="2438400"/>
          </a:xfrm>
          <a:prstGeom prst="rect">
            <a:avLst/>
          </a:prstGeom>
          <a:noFill/>
        </p:spPr>
      </p:pic>
      <p:pic>
        <p:nvPicPr>
          <p:cNvPr id="1040" name="Picture 16" descr="F:\Report\results\common\exp0011_baseline\test_latest\images\2020-05-25-10-31-45_synthesize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59405" y="-1165225"/>
            <a:ext cx="2438400" cy="2438400"/>
          </a:xfrm>
          <a:prstGeom prst="rect">
            <a:avLst/>
          </a:prstGeom>
          <a:noFill/>
        </p:spPr>
      </p:pic>
      <p:pic>
        <p:nvPicPr>
          <p:cNvPr id="1044" name="Picture 20" descr="F:\Report\results\common\exp0011_baseline_deform\test_latest\images\2020-05-25-11-19-22_synthesized_deform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18810" y="1398298"/>
            <a:ext cx="2438400" cy="2438400"/>
          </a:xfrm>
          <a:prstGeom prst="rect">
            <a:avLst/>
          </a:prstGeom>
          <a:noFill/>
        </p:spPr>
      </p:pic>
      <p:pic>
        <p:nvPicPr>
          <p:cNvPr id="1046" name="Picture 22" descr="F:\Report\results\common\exp0011_baseline\test_latest\images\2020-05-25-11-18-21_synthesized_deform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59405" y="1398298"/>
            <a:ext cx="2438400" cy="2438400"/>
          </a:xfrm>
          <a:prstGeom prst="rect">
            <a:avLst/>
          </a:prstGeom>
          <a:noFill/>
        </p:spPr>
      </p:pic>
      <p:pic>
        <p:nvPicPr>
          <p:cNvPr id="1048" name="Picture 24" descr="F:\Report\results\common\exp0013_base_S\test_latest\images\2020-05-25-11-19-22_synthesized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78216" y="1398298"/>
            <a:ext cx="2438400" cy="2438400"/>
          </a:xfrm>
          <a:prstGeom prst="rect">
            <a:avLst/>
          </a:prstGeom>
          <a:noFill/>
        </p:spPr>
      </p:pic>
      <p:pic>
        <p:nvPicPr>
          <p:cNvPr id="1050" name="Picture 26" descr="F:\Report\results\common\exp0011_baseline_deform\test_latest\images\2020-05-25-11-31-26_synthesized_deform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118810" y="3961821"/>
            <a:ext cx="2438400" cy="2438400"/>
          </a:xfrm>
          <a:prstGeom prst="rect">
            <a:avLst/>
          </a:prstGeom>
          <a:noFill/>
        </p:spPr>
      </p:pic>
      <p:pic>
        <p:nvPicPr>
          <p:cNvPr id="1052" name="Picture 28" descr="F:\Report\results\common\exp0011_baseline_deform\test_latest\images\2020-05-25-11-31-26_sketch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3961821"/>
            <a:ext cx="2438400" cy="2438400"/>
          </a:xfrm>
          <a:prstGeom prst="rect">
            <a:avLst/>
          </a:prstGeom>
          <a:noFill/>
        </p:spPr>
      </p:pic>
      <p:pic>
        <p:nvPicPr>
          <p:cNvPr id="1054" name="Picture 30" descr="F:\Report\results\common\exp0013_base_S\test_latest\images\2020-05-25-11-30-55_synthesized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678216" y="3961821"/>
            <a:ext cx="2438400" cy="2438400"/>
          </a:xfrm>
          <a:prstGeom prst="rect">
            <a:avLst/>
          </a:prstGeom>
          <a:noFill/>
        </p:spPr>
      </p:pic>
      <p:pic>
        <p:nvPicPr>
          <p:cNvPr id="1056" name="Picture 32" descr="F:\Report\results\common\exp0011_baseline\test_latest\images\2020-05-25-11-30-55_synthesized_deform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559405" y="3961821"/>
            <a:ext cx="2438400" cy="2438400"/>
          </a:xfrm>
          <a:prstGeom prst="rect">
            <a:avLst/>
          </a:prstGeom>
          <a:noFill/>
        </p:spPr>
      </p:pic>
      <p:pic>
        <p:nvPicPr>
          <p:cNvPr id="1058" name="Picture 34" descr="F:\Report\results\common\exp0013_base_S\test_latest\images\2020-05-25-11-56-42_sketch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0" y="6525344"/>
            <a:ext cx="2438400" cy="2438400"/>
          </a:xfrm>
          <a:prstGeom prst="rect">
            <a:avLst/>
          </a:prstGeom>
          <a:noFill/>
        </p:spPr>
      </p:pic>
      <p:pic>
        <p:nvPicPr>
          <p:cNvPr id="1060" name="Picture 36" descr="F:\Report\results\common\exp0013_base_S\test_latest\images\2020-05-25-11-56-42_synthesized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678216" y="6525344"/>
            <a:ext cx="2438400" cy="2438400"/>
          </a:xfrm>
          <a:prstGeom prst="rect">
            <a:avLst/>
          </a:prstGeom>
          <a:noFill/>
        </p:spPr>
      </p:pic>
      <p:pic>
        <p:nvPicPr>
          <p:cNvPr id="1064" name="Picture 40" descr="F:\Report\results\common\exp0011_baseline_deform\test_latest\images\2020-05-25-11-56-42_synthesized_deform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118810" y="6525344"/>
            <a:ext cx="2438400" cy="2438400"/>
          </a:xfrm>
          <a:prstGeom prst="rect">
            <a:avLst/>
          </a:prstGeom>
          <a:noFill/>
        </p:spPr>
      </p:pic>
      <p:pic>
        <p:nvPicPr>
          <p:cNvPr id="1066" name="Picture 42" descr="F:\Report\results\common\exp0011_baseline\test_latest\images\2020-05-25-11-56-42_synthesized_deform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559405" y="6525344"/>
            <a:ext cx="2438400" cy="2438400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594475" y="9045624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(a) Input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71800" y="9045624"/>
            <a:ext cx="192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(b) Baseline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06812" y="9045624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(c) 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Baseline_deform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227323" y="9045624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(d) Ours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Report\results\comparison\display\151415_sketc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575" y="-1165225"/>
            <a:ext cx="2438400" cy="2438400"/>
          </a:xfrm>
          <a:prstGeom prst="rect">
            <a:avLst/>
          </a:prstGeom>
          <a:noFill/>
        </p:spPr>
      </p:pic>
      <p:pic>
        <p:nvPicPr>
          <p:cNvPr id="1028" name="Picture 4" descr="F:\Report\results\comparison\display\151415_exp0011_baseline_synthesiz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1839" y="-1219200"/>
            <a:ext cx="2438400" cy="2438400"/>
          </a:xfrm>
          <a:prstGeom prst="rect">
            <a:avLst/>
          </a:prstGeom>
          <a:noFill/>
        </p:spPr>
      </p:pic>
      <p:pic>
        <p:nvPicPr>
          <p:cNvPr id="1030" name="Picture 6" descr="F:\Report\results\comparison\display\151415_exp0011_baseline_deform_synthesiz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08103" y="-1219200"/>
            <a:ext cx="2438400" cy="2438400"/>
          </a:xfrm>
          <a:prstGeom prst="rect">
            <a:avLst/>
          </a:prstGeom>
          <a:noFill/>
        </p:spPr>
      </p:pic>
      <p:pic>
        <p:nvPicPr>
          <p:cNvPr id="1032" name="Picture 8" descr="F:\Report\results\comparison\display\151415_exp0013_base_S_synthesize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84368" y="-1219200"/>
            <a:ext cx="2438400" cy="2438400"/>
          </a:xfrm>
          <a:prstGeom prst="rect">
            <a:avLst/>
          </a:prstGeom>
          <a:noFill/>
        </p:spPr>
      </p:pic>
      <p:pic>
        <p:nvPicPr>
          <p:cNvPr id="1034" name="Picture 10" descr="F:\Report\results\comparison\display\151425_exp0011_baseline_synthesized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31839" y="1389955"/>
            <a:ext cx="2438400" cy="2438400"/>
          </a:xfrm>
          <a:prstGeom prst="rect">
            <a:avLst/>
          </a:prstGeom>
          <a:noFill/>
        </p:spPr>
      </p:pic>
      <p:pic>
        <p:nvPicPr>
          <p:cNvPr id="1036" name="Picture 12" descr="F:\Report\results\comparison\display\151425_sketch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5575" y="1389955"/>
            <a:ext cx="2438400" cy="2438400"/>
          </a:xfrm>
          <a:prstGeom prst="rect">
            <a:avLst/>
          </a:prstGeom>
          <a:noFill/>
        </p:spPr>
      </p:pic>
      <p:pic>
        <p:nvPicPr>
          <p:cNvPr id="1038" name="Picture 14" descr="F:\Report\results\comparison\display\151425_exp0011_baseline_deform_synthesized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308103" y="1389955"/>
            <a:ext cx="2438400" cy="2438400"/>
          </a:xfrm>
          <a:prstGeom prst="rect">
            <a:avLst/>
          </a:prstGeom>
          <a:noFill/>
        </p:spPr>
      </p:pic>
      <p:pic>
        <p:nvPicPr>
          <p:cNvPr id="1040" name="Picture 16" descr="F:\Report\results\comparison\display\151425_exp0013_base_S_synthesized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884368" y="1389955"/>
            <a:ext cx="2438400" cy="2438400"/>
          </a:xfrm>
          <a:prstGeom prst="rect">
            <a:avLst/>
          </a:prstGeom>
          <a:noFill/>
        </p:spPr>
      </p:pic>
      <p:pic>
        <p:nvPicPr>
          <p:cNvPr id="1042" name="Picture 18" descr="F:\Report\results\comparison\display\151451_sketch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5575" y="3945135"/>
            <a:ext cx="2438400" cy="2438400"/>
          </a:xfrm>
          <a:prstGeom prst="rect">
            <a:avLst/>
          </a:prstGeom>
          <a:noFill/>
        </p:spPr>
      </p:pic>
      <p:pic>
        <p:nvPicPr>
          <p:cNvPr id="1044" name="Picture 20" descr="F:\Report\results\comparison\display\151451_exp0011_baseline_synthesized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731839" y="3945135"/>
            <a:ext cx="2438400" cy="2438400"/>
          </a:xfrm>
          <a:prstGeom prst="rect">
            <a:avLst/>
          </a:prstGeom>
          <a:noFill/>
        </p:spPr>
      </p:pic>
      <p:pic>
        <p:nvPicPr>
          <p:cNvPr id="1046" name="Picture 22" descr="F:\Report\results\comparison\display\151451_exp0011_baseline_deform_synthesized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308103" y="3945135"/>
            <a:ext cx="2438400" cy="2438400"/>
          </a:xfrm>
          <a:prstGeom prst="rect">
            <a:avLst/>
          </a:prstGeom>
          <a:noFill/>
        </p:spPr>
      </p:pic>
      <p:pic>
        <p:nvPicPr>
          <p:cNvPr id="1048" name="Picture 24" descr="F:\Report\results\comparison\display\151451_exp0013_base_S_synthesized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884368" y="3945135"/>
            <a:ext cx="2438400" cy="2438400"/>
          </a:xfrm>
          <a:prstGeom prst="rect">
            <a:avLst/>
          </a:prstGeom>
          <a:noFill/>
        </p:spPr>
      </p:pic>
      <p:pic>
        <p:nvPicPr>
          <p:cNvPr id="1050" name="Picture 26" descr="F:\Report\results\comparison\display\151473_sketch.pn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55575" y="6500315"/>
            <a:ext cx="2438400" cy="2438400"/>
          </a:xfrm>
          <a:prstGeom prst="rect">
            <a:avLst/>
          </a:prstGeom>
          <a:noFill/>
        </p:spPr>
      </p:pic>
      <p:pic>
        <p:nvPicPr>
          <p:cNvPr id="1052" name="Picture 28" descr="F:\Report\results\comparison\display\151473_exp0011_baseline_synthesized.pn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731839" y="6500315"/>
            <a:ext cx="2438400" cy="2438400"/>
          </a:xfrm>
          <a:prstGeom prst="rect">
            <a:avLst/>
          </a:prstGeom>
          <a:noFill/>
        </p:spPr>
      </p:pic>
      <p:pic>
        <p:nvPicPr>
          <p:cNvPr id="1054" name="Picture 30" descr="F:\Report\results\comparison\display\151473_exp0011_baseline_deform_synthesized.pn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5308103" y="6500315"/>
            <a:ext cx="2438400" cy="2438400"/>
          </a:xfrm>
          <a:prstGeom prst="rect">
            <a:avLst/>
          </a:prstGeom>
          <a:noFill/>
        </p:spPr>
      </p:pic>
      <p:pic>
        <p:nvPicPr>
          <p:cNvPr id="1056" name="Picture 32" descr="F:\Report\results\comparison\display\151473_exp0013_base_S_synthesized.png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884368" y="6500315"/>
            <a:ext cx="2438400" cy="2438400"/>
          </a:xfrm>
          <a:prstGeom prst="rect">
            <a:avLst/>
          </a:prstGeom>
          <a:noFill/>
        </p:spPr>
      </p:pic>
      <p:pic>
        <p:nvPicPr>
          <p:cNvPr id="1058" name="Picture 34" descr="F:\Report\results\comparison\display\151523_sketch.png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55575" y="9055496"/>
            <a:ext cx="2438400" cy="2438400"/>
          </a:xfrm>
          <a:prstGeom prst="rect">
            <a:avLst/>
          </a:prstGeom>
          <a:noFill/>
        </p:spPr>
      </p:pic>
      <p:pic>
        <p:nvPicPr>
          <p:cNvPr id="1060" name="Picture 36" descr="F:\Report\results\comparison\display\151523_exp0011_baseline_synthesized.pn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731839" y="9055496"/>
            <a:ext cx="2438400" cy="2438400"/>
          </a:xfrm>
          <a:prstGeom prst="rect">
            <a:avLst/>
          </a:prstGeom>
          <a:noFill/>
        </p:spPr>
      </p:pic>
      <p:pic>
        <p:nvPicPr>
          <p:cNvPr id="1062" name="Picture 38" descr="F:\Report\results\comparison\display\151523_exp0011_baseline_deform_synthesized.png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5308103" y="9055496"/>
            <a:ext cx="2438400" cy="2438400"/>
          </a:xfrm>
          <a:prstGeom prst="rect">
            <a:avLst/>
          </a:prstGeom>
          <a:noFill/>
        </p:spPr>
      </p:pic>
      <p:pic>
        <p:nvPicPr>
          <p:cNvPr id="1064" name="Picture 40" descr="F:\Report\results\comparison\display\151523_exp0013_base_S_synthesized.png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884368" y="9055496"/>
            <a:ext cx="2438400" cy="2438400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802406" y="11493896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(a) Input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79731" y="11493896"/>
            <a:ext cx="1927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(b) Baseline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14743" y="11493896"/>
            <a:ext cx="3143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(c) </a:t>
            </a:r>
            <a:r>
              <a:rPr lang="en-US" altLang="zh-CN" sz="2800" dirty="0" err="1" smtClean="0">
                <a:latin typeface="Times New Roman" pitchFamily="18" charset="0"/>
                <a:cs typeface="Times New Roman" pitchFamily="18" charset="0"/>
              </a:rPr>
              <a:t>Baseline_deform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435254" y="11493896"/>
            <a:ext cx="13933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(d) Ours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81</Words>
  <Application>Microsoft Office PowerPoint</Application>
  <PresentationFormat>全屏显示(4:3)</PresentationFormat>
  <Paragraphs>31</Paragraphs>
  <Slides>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琳琳</dc:creator>
  <cp:lastModifiedBy>李宇航</cp:lastModifiedBy>
  <cp:revision>11</cp:revision>
  <dcterms:created xsi:type="dcterms:W3CDTF">2020-05-25T01:55:19Z</dcterms:created>
  <dcterms:modified xsi:type="dcterms:W3CDTF">2020-05-25T09:07:57Z</dcterms:modified>
</cp:coreProperties>
</file>